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7"/>
    <p:restoredTop sz="93250"/>
  </p:normalViewPr>
  <p:slideViewPr>
    <p:cSldViewPr snapToGrid="0" snapToObjects="1">
      <p:cViewPr>
        <p:scale>
          <a:sx n="81" d="100"/>
          <a:sy n="81" d="100"/>
        </p:scale>
        <p:origin x="1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9/21/19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587" y="461665"/>
            <a:ext cx="11740242" cy="5870121"/>
          </a:xfrm>
        </p:spPr>
      </p:pic>
      <p:sp>
        <p:nvSpPr>
          <p:cNvPr id="7" name="TextBox 6"/>
          <p:cNvSpPr txBox="1"/>
          <p:nvPr/>
        </p:nvSpPr>
        <p:spPr>
          <a:xfrm>
            <a:off x="3971596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87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A)</a:t>
            </a:r>
            <a:endParaRPr lang="en-US" sz="2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7658381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C)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1186</TotalTime>
  <Words>6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8</cp:revision>
  <cp:lastPrinted>2019-08-29T21:49:40Z</cp:lastPrinted>
  <dcterms:created xsi:type="dcterms:W3CDTF">2019-08-29T21:27:25Z</dcterms:created>
  <dcterms:modified xsi:type="dcterms:W3CDTF">2019-09-21T21:52:51Z</dcterms:modified>
</cp:coreProperties>
</file>

<file path=docProps/thumbnail.jpeg>
</file>